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embedTrueTypeFonts="1" saveSubsetFonts="1" autoCompressPictures="0">
  <p:sldMasterIdLst>
    <p:sldMasterId id="2147483670" r:id="rId1"/>
  </p:sldMasterIdLst>
  <p:notesMasterIdLst>
    <p:notesMasterId r:id="rId4"/>
  </p:notesMasterIdLst>
  <p:sldIdLst>
    <p:sldId id="256" r:id="rId2"/>
    <p:sldId id="329" r:id="rId3"/>
  </p:sldIdLst>
  <p:sldSz cx="12192000" cy="6858000"/>
  <p:notesSz cx="6858000" cy="9144000"/>
  <p:embeddedFontLst>
    <p:embeddedFont>
      <p:font typeface="Barlow Light" pitchFamily="2" charset="77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Nunito Sans ExtraBold" pitchFamily="2" charset="77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842237-11EF-48BB-B95E-C011014AF092}">
  <a:tblStyle styleId="{BD842237-11EF-48BB-B95E-C011014AF09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7CD7CA-DFC8-40A6-A69D-D001C5A9AD4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0ff6d0e25_18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0ff6d0e25_18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0ff6d0e25_18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D25C9889-C07F-041B-9AFE-F8B3E02CE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 preserve="1">
  <p:cSld name="2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6FC35E-0A85-528F-A83A-11189FB4D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1524000" y="2550194"/>
            <a:ext cx="9144000" cy="211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Sans ExtraBold"/>
              <a:buNone/>
              <a:defRPr sz="6000" b="1" i="0" u="none" strike="noStrike" cap="none">
                <a:solidFill>
                  <a:schemeClr val="dk2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552113" y="4669654"/>
            <a:ext cx="9144000" cy="77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 i="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902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5ECE7551-FE32-9045-2C29-D043B3503DD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02674" y="451881"/>
            <a:ext cx="9144000" cy="67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Sans ExtraBold"/>
              <a:buNone/>
              <a:defRPr sz="4000" b="1" i="0" u="none" strike="noStrike" cap="none">
                <a:solidFill>
                  <a:schemeClr val="bg1"/>
                </a:solidFill>
                <a:latin typeface="Nunito Sans ExtraBold" pitchFamily="2" charset="77"/>
                <a:ea typeface="Nunito Sans ExtraBold" pitchFamily="2" charset="77"/>
                <a:cs typeface="Nunito Sans ExtraBold" pitchFamily="2" charset="77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text &amp; media" userDrawn="1">
  <p:cSld name="Layout with text &amp; medi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8200" y="1860331"/>
            <a:ext cx="4251690" cy="43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5599688" y="1860332"/>
            <a:ext cx="5754111" cy="43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B951491A-4DE7-0AA3-88AF-6D767877BFE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02674" y="451881"/>
            <a:ext cx="9144000" cy="67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Sans ExtraBold"/>
              <a:buNone/>
              <a:defRPr sz="4000" b="1" i="0" u="none" strike="noStrike" cap="none">
                <a:solidFill>
                  <a:schemeClr val="bg1"/>
                </a:solidFill>
                <a:latin typeface="Nunito Sans ExtraBold" pitchFamily="2" charset="77"/>
                <a:ea typeface="Nunito Sans ExtraBold" pitchFamily="2" charset="77"/>
                <a:cs typeface="Nunito Sans ExtraBold" pitchFamily="2" charset="77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text only" userDrawn="1">
  <p:cSld name="Layout with text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5599688" y="1797269"/>
            <a:ext cx="5770295" cy="44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3525F8EC-6F34-2FD3-AC69-1E8B696799C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02674" y="451881"/>
            <a:ext cx="9144000" cy="67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Sans ExtraBold"/>
              <a:buNone/>
              <a:defRPr sz="4000" b="1" i="0" u="none" strike="noStrike" cap="none">
                <a:solidFill>
                  <a:schemeClr val="bg1"/>
                </a:solidFill>
                <a:latin typeface="Nunito Sans ExtraBold" pitchFamily="2" charset="77"/>
                <a:ea typeface="Nunito Sans ExtraBold" pitchFamily="2" charset="77"/>
                <a:cs typeface="Nunito Sans ExtraBold" pitchFamily="2" charset="77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text/content with header" userDrawn="1">
  <p:cSld name="Full text/content with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838200" y="1828800"/>
            <a:ext cx="10515600" cy="442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urier New"/>
              <a:buChar char="o"/>
              <a:defRPr sz="1600" b="0" i="0"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7;p3">
            <a:extLst>
              <a:ext uri="{FF2B5EF4-FFF2-40B4-BE49-F238E27FC236}">
                <a16:creationId xmlns:a16="http://schemas.microsoft.com/office/drawing/2014/main" id="{59523863-07E8-087D-5BF7-0EF4946F840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02674" y="451881"/>
            <a:ext cx="9144000" cy="67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Sans ExtraBold"/>
              <a:buNone/>
              <a:defRPr sz="4000" b="1" i="0" u="none" strike="noStrike" cap="none">
                <a:solidFill>
                  <a:schemeClr val="bg1"/>
                </a:solidFill>
                <a:latin typeface="Nunito Sans ExtraBold" pitchFamily="2" charset="77"/>
                <a:ea typeface="Nunito Sans ExtraBold" pitchFamily="2" charset="77"/>
                <a:cs typeface="Nunito Sans ExtraBold" pitchFamily="2" charset="77"/>
                <a:sym typeface="Nunito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 with Header">
  <p:cSld name="Two Column Content with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838201" y="1828800"/>
            <a:ext cx="4251690" cy="442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urier New"/>
              <a:buChar char="o"/>
              <a:defRPr sz="1600" b="0" i="0"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5583237" y="1828800"/>
            <a:ext cx="5770562" cy="442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urier New"/>
              <a:buChar char="o"/>
              <a:defRPr sz="1600" b="0" i="0"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/>
              <a:buChar char="o"/>
              <a:defRPr sz="1400" b="0" i="0"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4F78DA1-142B-4A10-FFCA-ADD0DB603D3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2141538"/>
            <a:ext cx="10515600" cy="40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2" r:id="rId2"/>
    <p:sldLayoutId id="2147483650" r:id="rId3"/>
    <p:sldLayoutId id="2147483652" r:id="rId4"/>
    <p:sldLayoutId id="2147483653" r:id="rId5"/>
    <p:sldLayoutId id="2147483656" r:id="rId6"/>
    <p:sldLayoutId id="214748365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62DA5-E4F1-7E38-583A-962538F69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47C7F3-E86A-2B6C-8B2C-F0C7BEC54A5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02A888-F68B-1D8E-7829-3DC065F95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9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GES">
      <a:dk1>
        <a:srgbClr val="000000"/>
      </a:dk1>
      <a:lt1>
        <a:srgbClr val="FFFFFF"/>
      </a:lt1>
      <a:dk2>
        <a:srgbClr val="004B87"/>
      </a:dk2>
      <a:lt2>
        <a:srgbClr val="E7E6E6"/>
      </a:lt2>
      <a:accent1>
        <a:srgbClr val="0092BC"/>
      </a:accent1>
      <a:accent2>
        <a:srgbClr val="87D2DF"/>
      </a:accent2>
      <a:accent3>
        <a:srgbClr val="D9D9D6"/>
      </a:accent3>
      <a:accent4>
        <a:srgbClr val="97999B"/>
      </a:accent4>
      <a:accent5>
        <a:srgbClr val="FBDD40"/>
      </a:accent5>
      <a:accent6>
        <a:srgbClr val="004B87"/>
      </a:accent6>
      <a:hlink>
        <a:srgbClr val="0092BC"/>
      </a:hlink>
      <a:folHlink>
        <a:srgbClr val="FBDD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2</Words>
  <Application>Microsoft Macintosh PowerPoint</Application>
  <PresentationFormat>Widescreen</PresentationFormat>
  <Paragraphs>2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Nunito Sans ExtraBold</vt:lpstr>
      <vt:lpstr>Calibri</vt:lpstr>
      <vt:lpstr>Courier New</vt:lpstr>
      <vt:lpstr>Barlow Light</vt:lpstr>
      <vt:lpstr>Arial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Lindsay Jacoby</cp:lastModifiedBy>
  <cp:revision>3</cp:revision>
  <dcterms:modified xsi:type="dcterms:W3CDTF">2023-02-14T23:58:57Z</dcterms:modified>
</cp:coreProperties>
</file>